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6.xml" ContentType="application/vnd.openxmlformats-officedocument.theme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theme/theme7.xml" ContentType="application/vnd.openxmlformats-officedocument.theme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theme/theme8.xml" ContentType="application/vnd.openxmlformats-officedocument.theme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9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4364" r:id="rId2"/>
    <p:sldMasterId id="2147484696" r:id="rId3"/>
    <p:sldMasterId id="2147485575" r:id="rId4"/>
    <p:sldMasterId id="2147485625" r:id="rId5"/>
    <p:sldMasterId id="2147485663" r:id="rId6"/>
    <p:sldMasterId id="2147485679" r:id="rId7"/>
    <p:sldMasterId id="2147485695" r:id="rId8"/>
    <p:sldMasterId id="2147485711" r:id="rId9"/>
    <p:sldMasterId id="2147485727" r:id="rId10"/>
  </p:sldMasterIdLst>
  <p:notesMasterIdLst>
    <p:notesMasterId r:id="rId16"/>
  </p:notesMasterIdLst>
  <p:sldIdLst>
    <p:sldId id="5212" r:id="rId11"/>
    <p:sldId id="5215" r:id="rId12"/>
    <p:sldId id="5214" r:id="rId13"/>
    <p:sldId id="5216" r:id="rId14"/>
    <p:sldId id="5219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060"/>
    <p:restoredTop sz="84953"/>
  </p:normalViewPr>
  <p:slideViewPr>
    <p:cSldViewPr>
      <p:cViewPr varScale="1">
        <p:scale>
          <a:sx n="110" d="100"/>
          <a:sy n="110" d="100"/>
        </p:scale>
        <p:origin x="2000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10" Type="http://schemas.openxmlformats.org/officeDocument/2006/relationships/slideMaster" Target="slideMasters/slideMaster10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F7EFE96-C7D7-1941-B551-1974FC09AC9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B87162-5FE8-FD4D-9400-D044EFC8BB27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fld id="{75E0492A-F293-134D-87B9-F851FBD621D6}" type="datetime1">
              <a:rPr lang="en-US" altLang="en-US"/>
              <a:pPr/>
              <a:t>7/9/19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C2CBB574-8C39-564C-8589-7F6BE4134F6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948DC995-0278-B04B-B000-92A46C9A7A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CC6400-04C8-8A4B-8A23-66CA01FADC58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8BC9F5-9CCC-E346-8564-7E682F704E6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fld id="{9E01F2A1-F848-904E-AD1E-2C26CDFB1A4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5" name="Rectangle 7">
            <a:extLst>
              <a:ext uri="{FF2B5EF4-FFF2-40B4-BE49-F238E27FC236}">
                <a16:creationId xmlns:a16="http://schemas.microsoft.com/office/drawing/2014/main" id="{2B8D2250-76D0-DA4E-A698-DE61C35AD67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12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EDE8DFC-57DC-464D-87AE-17E5F4D5B3A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12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200706" name="Rectangle 2">
            <a:extLst>
              <a:ext uri="{FF2B5EF4-FFF2-40B4-BE49-F238E27FC236}">
                <a16:creationId xmlns:a16="http://schemas.microsoft.com/office/drawing/2014/main" id="{771F9E78-D5BC-1849-93B0-28D5CEC40F8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0707" name="Rectangle 3">
            <a:extLst>
              <a:ext uri="{FF2B5EF4-FFF2-40B4-BE49-F238E27FC236}">
                <a16:creationId xmlns:a16="http://schemas.microsoft.com/office/drawing/2014/main" id="{1DECA00F-9035-F845-9EB0-72DBB2F035A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683964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112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112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112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112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r" defTabSz="91122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F730CAE-0500-D746-8294-14AF06FA1184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rPr>
              <a:pPr marL="0" marR="0" lvl="0" indent="0" algn="r" defTabSz="91122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93884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7. Read instructions in first page of the exam.</a:t>
            </a:r>
          </a:p>
          <a:p>
            <a:r>
              <a:rPr lang="en-US" dirty="0"/>
              <a:t>8. You can opt for German version.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01F2A1-F848-904E-AD1E-2C26CDFB1A45}" type="slidenum">
              <a:rPr lang="en-US" altLang="en-US" smtClean="0"/>
              <a:pPr/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108825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5" name="Rectangle 7">
            <a:extLst>
              <a:ext uri="{FF2B5EF4-FFF2-40B4-BE49-F238E27FC236}">
                <a16:creationId xmlns:a16="http://schemas.microsoft.com/office/drawing/2014/main" id="{2B8D2250-76D0-DA4E-A698-DE61C35AD67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12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EDE8DFC-57DC-464D-87AE-17E5F4D5B3A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12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200706" name="Rectangle 2">
            <a:extLst>
              <a:ext uri="{FF2B5EF4-FFF2-40B4-BE49-F238E27FC236}">
                <a16:creationId xmlns:a16="http://schemas.microsoft.com/office/drawing/2014/main" id="{771F9E78-D5BC-1849-93B0-28D5CEC40F8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0707" name="Rectangle 3">
            <a:extLst>
              <a:ext uri="{FF2B5EF4-FFF2-40B4-BE49-F238E27FC236}">
                <a16:creationId xmlns:a16="http://schemas.microsoft.com/office/drawing/2014/main" id="{1DECA00F-9035-F845-9EB0-72DBB2F035A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842833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209F7C63-3FD9-754E-A260-1505EC7BA7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6DF7399E-9532-3643-A52D-6EBB0ACEA2B3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CD55F143-BBEA-4B4D-9E07-BBD645E7CCF6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A1FACA2C-A39F-584F-8421-03FF78D1327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BC52F2BF-A5DC-C342-8E04-58D14A15E5D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E7B417D0-D609-5C4D-8FB9-767A744702E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59249C29-2836-D847-90B8-EDCA8EC84CC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9692978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9121CEB-B626-D246-AF0C-AB0FB1668C2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E471398-CB35-8943-AABB-FEAA4DDD84B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37BB1B0-B986-954C-A452-E3CB54EB8FF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4322057"/>
      </p:ext>
    </p:extLst>
  </p:cSld>
  <p:clrMapOvr>
    <a:masterClrMapping/>
  </p:clrMapOvr>
  <p:transition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3"/>
            <a:ext cx="7391400" cy="58477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70834099"/>
      </p:ext>
    </p:extLst>
  </p:cSld>
  <p:clrMapOvr>
    <a:masterClrMapping/>
  </p:clrMapOvr>
  <p:transition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3"/>
            <a:ext cx="7391400" cy="58477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97814039"/>
      </p:ext>
    </p:extLst>
  </p:cSld>
  <p:clrMapOvr>
    <a:masterClrMapping/>
  </p:clrMapOvr>
  <p:transition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NVLogo_3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382588"/>
            <a:ext cx="5694363" cy="442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51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5613" y="4624390"/>
            <a:ext cx="8229600" cy="584776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5562602"/>
            <a:ext cx="8229600" cy="461665"/>
          </a:xfrm>
        </p:spPr>
        <p:txBody>
          <a:bodyPr>
            <a:spAutoFit/>
          </a:bodyPr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35858468"/>
      </p:ext>
    </p:extLst>
  </p:cSld>
  <p:clrMapOvr>
    <a:masterClrMapping/>
  </p:clrMapOvr>
  <p:transition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62232825"/>
      </p:ext>
    </p:extLst>
  </p:cSld>
  <p:clrMapOvr>
    <a:masterClrMapping/>
  </p:clrMapOvr>
  <p:transition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23439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91474285"/>
      </p:ext>
    </p:extLst>
  </p:cSld>
  <p:clrMapOvr>
    <a:masterClrMapping/>
  </p:clrMapOvr>
  <p:transition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63450458"/>
      </p:ext>
    </p:extLst>
  </p:cSld>
  <p:clrMapOvr>
    <a:masterClrMapping/>
  </p:clrMapOvr>
  <p:transition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584776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6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2174876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29351640"/>
      </p:ext>
    </p:extLst>
  </p:cSld>
  <p:clrMapOvr>
    <a:masterClrMapping/>
  </p:clrMapOvr>
  <p:transition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86879513"/>
      </p:ext>
    </p:extLst>
  </p:cSld>
  <p:clrMapOvr>
    <a:masterClrMapping/>
  </p:clrMapOvr>
  <p:transition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6876123"/>
      </p:ext>
    </p:extLst>
  </p:cSld>
  <p:clrMapOvr>
    <a:masterClrMapping/>
  </p:clrMapOvr>
  <p:transition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70788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47589978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49" y="152400"/>
            <a:ext cx="2152651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6" y="152400"/>
            <a:ext cx="6305551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E87B494F-6D69-E946-B0C0-6FD00FF2F33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01F912A-E827-1A47-AF14-69684D1A5A9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852E4F-391D-054A-8939-6B73CB1C370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89403049"/>
      </p:ext>
    </p:extLst>
  </p:cSld>
  <p:clrMapOvr>
    <a:masterClrMapping/>
  </p:clrMapOvr>
  <p:transition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40011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6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73550603"/>
      </p:ext>
    </p:extLst>
  </p:cSld>
  <p:clrMapOvr>
    <a:masterClrMapping/>
  </p:clrMapOvr>
  <p:transition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56663544"/>
      </p:ext>
    </p:extLst>
  </p:cSld>
  <p:clrMapOvr>
    <a:masterClrMapping/>
  </p:clrMapOvr>
  <p:transition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09694" y="274639"/>
            <a:ext cx="677108" cy="60499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60499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19544885"/>
      </p:ext>
    </p:extLst>
  </p:cSld>
  <p:clrMapOvr>
    <a:masterClrMapping/>
  </p:clrMapOvr>
  <p:transition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0"/>
            <a:ext cx="7391400" cy="58477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038600"/>
            <a:ext cx="40386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74704881"/>
      </p:ext>
    </p:extLst>
  </p:cSld>
  <p:clrMapOvr>
    <a:masterClrMapping/>
  </p:clrMapOvr>
  <p:transition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0"/>
            <a:ext cx="7391400" cy="58477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4038600"/>
            <a:ext cx="82296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0545168"/>
      </p:ext>
    </p:extLst>
  </p:cSld>
  <p:clrMapOvr>
    <a:masterClrMapping/>
  </p:clrMapOvr>
  <p:transition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0"/>
            <a:ext cx="7391400" cy="58477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33546794"/>
      </p:ext>
    </p:extLst>
  </p:cSld>
  <p:clrMapOvr>
    <a:masterClrMapping/>
  </p:clrMapOvr>
  <p:transition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0"/>
            <a:ext cx="7391400" cy="58477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06115863"/>
      </p:ext>
    </p:extLst>
  </p:cSld>
  <p:clrMapOvr>
    <a:masterClrMapping/>
  </p:clrMapOvr>
  <p:transition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Garamond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7341D3D9-3FE8-4025-BF66-8DAB1ABB951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351839"/>
      </p:ext>
    </p:extLst>
  </p:cSld>
  <p:clrMapOvr>
    <a:masterClrMapping/>
  </p:clrMapOvr>
  <p:transition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3594FA-E141-4234-AE05-360401972B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57449351"/>
      </p:ext>
    </p:extLst>
  </p:cSld>
  <p:clrMapOvr>
    <a:masterClrMapping/>
  </p:clrMapOvr>
  <p:transition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AC7BA1-BEA2-40AF-9056-44DC8C98568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52635804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3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3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36209B5E-2F05-0546-BDBB-A781190B028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9749F6C-32F2-694E-B6F6-429DA7F7D5C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CC19F99-EA9E-6E43-A468-8B8054D59D9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93096326"/>
      </p:ext>
    </p:extLst>
  </p:cSld>
  <p:clrMapOvr>
    <a:masterClrMapping/>
  </p:clrMapOvr>
  <p:transition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D2BBBE-2A44-4D16-8758-0239282DCC5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453376"/>
      </p:ext>
    </p:extLst>
  </p:cSld>
  <p:clrMapOvr>
    <a:masterClrMapping/>
  </p:clrMapOvr>
  <p:transition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D5635-BCCD-45D2-B61E-320731E13B1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8760594"/>
      </p:ext>
    </p:extLst>
  </p:cSld>
  <p:clrMapOvr>
    <a:masterClrMapping/>
  </p:clrMapOvr>
  <p:transition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Juan Gómez Luna. NTNU Gjøvik, 16/August/2016</a:t>
            </a:r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8A7077-2B78-4FB5-8F56-24239751AEF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120161"/>
      </p:ext>
    </p:extLst>
  </p:cSld>
  <p:clrMapOvr>
    <a:masterClrMapping/>
  </p:clrMapOvr>
  <p:transition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Juan Gómez Luna. NTNU Gjøvik, 16/August/2016</a:t>
            </a:r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86574E-FA2E-425B-A84C-39F9592E9EC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26961742"/>
      </p:ext>
    </p:extLst>
  </p:cSld>
  <p:clrMapOvr>
    <a:masterClrMapping/>
  </p:clrMapOvr>
  <p:transition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Juan Gómez Luna. NTNU Gjøvik, 16/August/2016</a:t>
            </a: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48CFD0-6DDB-45F0-A989-9F5CE648BC1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1497317"/>
      </p:ext>
    </p:extLst>
  </p:cSld>
  <p:clrMapOvr>
    <a:masterClrMapping/>
  </p:clrMapOvr>
  <p:transition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Juan Gómez Luna. NTNU Gjøvik, 16/August/2016</a:t>
            </a: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97B092-8552-4BA4-B0E1-CE51B98A2A2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05675177"/>
      </p:ext>
    </p:extLst>
  </p:cSld>
  <p:clrMapOvr>
    <a:masterClrMapping/>
  </p:clrMapOvr>
  <p:transition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Juan Gómez Luna. NTNU Gjøvik, 16/August/2016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4DDA66-0DFC-412A-A4B0-EFE91F0913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1384524"/>
      </p:ext>
    </p:extLst>
  </p:cSld>
  <p:clrMapOvr>
    <a:masterClrMapping/>
  </p:clrMapOvr>
  <p:transition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Juan Gómez Luna. NTNU Gjøvik, 16/August/2016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1F9A79-97CD-456A-8962-B51E5744B9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44373996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4D50A9FF-30F4-8546-8412-3497CC88B4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AAE3711D-672C-C84A-97CD-6F4D432AA9EB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95C80713-12B4-E945-8601-2E1E3287D69C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BD818C1E-BE5F-E54F-A1E5-7227C4D0C1F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7CC2D817-F5F5-4549-B6B5-FDBFF849F8C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62D71498-1092-1041-AE1D-3247F31F6BF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1C0EA54C-BDE5-354D-BB15-79D559520EB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33180662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6479FFBD-A7CE-9D4C-A510-28D77AC44DD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CBA309F2-AB8E-314B-A5A6-964AD45FC29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EB4A39C-72AD-D546-8740-EB7F1708888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5266173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222CC07-4A3C-B74A-826F-91E54A03093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DC6EBE2-9EF4-7446-A859-9FBB8089D35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5EB5DD4-EA89-5041-89D7-716FE7EFFDA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26475517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698C2C2-5F7F-5441-A550-73BDB4C4686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DD5DC3C-F107-C945-B29B-CC2C7F31444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CB3E59B-42ED-6A40-B109-D38CFE9FB8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56923052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36E188C6-CF89-A741-8AC9-0AF00489D64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61BB9DD0-DB4E-FF4A-A104-1F43AEB8E61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2F08229-E458-A145-B0A5-2607DF1ECA1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6470621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3C707744-89D0-2C4D-A27F-E490D448EEE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6ED58B17-DA1F-8348-99A7-ABB78FBD55A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B77FCC0-B6C1-DD48-A6BA-1D63B06DF09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3983647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B6399B5E-4AF5-8640-993D-304A953A37A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094690EF-562B-7344-A1BB-2F290768B62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6FDC715-EDDF-4B43-A525-F9204A5A831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6362065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9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3C8A1484-3C34-3849-B87D-AB89AF4DEB4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A3088223-4AD6-1746-8D50-28DED8DA59C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3CF7BE5-8694-4847-AD44-329B213B98C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1501915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40CD04F8-9476-4E48-89FA-07C096FFB8A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5C28B7CE-8008-BC4E-AFCE-1BF07307962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C400CD6-74BF-D146-A223-68305123A4C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94031251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3327360D-3A06-F044-A0D7-2637A96DD56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FAA43824-7475-8A4A-A7A4-CF70F8EFEC2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2F23CE0-14CC-A24A-AF45-4078B45215B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251428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F5CEFCB-654C-D84F-AA8F-058C185BC19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75EFCEA7-162D-724E-AB8D-AF803AAC32D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E954495-7C21-274B-8E3E-6247BDA25E7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5928069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8E37F77-2963-7E4E-9F13-35DEA844DF7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D9CDD44-C475-F149-9061-2F63F3CAECF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106CE1A-3CAB-0F40-BD88-09FBFFBC1B4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318436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F5E9E3A0-A39A-D74B-B300-91F7929165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B42593A3-CBFC-C443-8E39-E1AB3F5DADE3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1A814E92-577F-0E42-8081-E1C909084AC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E0C8C354-9EBC-AD47-B383-EEC60007A58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EC0D9D97-DF5F-B843-84DC-AF8D49CFBD0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3A212987-1109-B246-AAC2-C4F925F6EBB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9FCB30DF-F417-3E46-B139-9C9008C3383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53511474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5431FC0-5A1A-2C41-9AA3-636872DAE7F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EC3BCEB-4B73-B34D-87C7-63AABB78DE3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F95A02A-2F05-AD43-AFDB-1447D547EE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709277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98A6843-91F2-A34D-A384-2EF92E060AE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A0AF7E0-55AA-E745-945A-CF17F9B4CEF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BFF25E6-24E5-D24C-87B2-5B3995771EE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515172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E0EEAED6-A6BF-5443-B03A-69FF21FBDCD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B301830-EFE7-DC4E-9F2F-6EA78AE9243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31B7B16-08A6-E249-9FC5-25D2F8709EE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2016237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7097C355-DF3F-124D-86A8-096BE137D86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6A60BDB1-8B82-1A4A-A567-69A3295A07D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9829EF3-5E50-0243-9606-313306245A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1416155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679DCFBA-DADE-6840-BCF1-049A19ABAE1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3AA14112-2519-0040-8FE6-AD1E29BC222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436F13B-78E7-3540-8665-72F3C4E7B8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19358093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8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C3F8FDF-CE50-D943-AE7C-350D021EE86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5B24CEC-1438-2149-9CCF-782DABE98FA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862103-AEB8-8A4B-9648-FE9EE35337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15970889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800F9132-D977-354D-93C9-2204A0ECA78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8847DB66-2EDB-944C-934B-203FA1922B7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DF643CA-7B5A-8047-9575-6321CAF4165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8067600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1D96F6F8-D657-5F4C-B94D-4864DC5B9D1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9D3005D-B7F9-4640-8A64-A489E5B3DFB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6853688-CAD3-1249-A516-2CF2AB05D80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68128979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A7B2434C-C950-144C-A4D1-B283AF01C68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A7BD635-5B1D-D74C-AC59-2623ADC9161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BEE9251-6724-9B4B-96D6-D75F9B3535E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51528267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CC4612F-0575-4E46-B8E2-1279A837B28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C0AB67F-A6AF-0F4B-A674-CC744A69303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3C37DE4-0DAF-3E47-A399-2F6D41BAD74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2286696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A79FF6ED-04DE-3646-8E53-0745B1866B8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16E3B4C-27A6-B545-AC4D-98ABF06D429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C4FF6A4-3EBE-CF4D-A874-A0385F8A418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70498512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585343DB-A16E-7848-9183-3AE061CCE3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9B22ADDB-0572-074B-94E3-A25859E51516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0885686B-A478-684B-AA0C-1BA0497A5DC3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6AE5468E-9E68-EA43-9DD1-EA2C82D9629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6E9FBC01-266A-D040-BB71-1F967CF5106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B9ABA405-7479-A544-BFD7-C9ADB4EDD1E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E26B0A8C-CDB5-CC4A-8004-2BE4ED6518C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16740817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9ED69F3-BE64-2A41-BFDF-840793E2131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A1A63825-3BFC-3546-ABA2-68AE0EA04DB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D934CC-081C-A04B-B502-AFD7B3D9F2D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94177764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368252B-15C9-9B4F-B1DF-0AD652168C2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C0D8F93-24AA-DD4D-A779-F6AE0C72AE5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9FE2E4-2734-0744-B984-6B05FAAEEF9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83152795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C5FB1331-8E83-C34A-BC09-12ACFB17C73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2E515AC-AC8F-7843-8947-D23CBDE5584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8F30C0-B84C-6F4D-B73F-ED07DF09873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203259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4EB975F8-88DA-2840-A25E-B2D1093822C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4785E623-4125-204D-8C02-03C18E752EE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4B1C6C-4B29-6A41-AD7C-B5E6ABF91C8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45283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3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3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E6D0EA1-88B5-934F-AC61-035BAD1739D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4BD2F2B-C670-5848-81A5-41FCBD2DD53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0FB077-2795-644E-8A13-C7025091D6F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1460439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BCA8E1B5-36FD-624E-B2E5-5B86FD9C5E0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E70E85A6-4700-974F-AB6C-79DFB1642CC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898D40-ACC9-2447-9B27-CFF82C039B3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1314409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4DF37E10-777C-764C-9068-145673AA227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7640A829-5E5E-6143-AAD8-24D130C53CF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6819A7-D913-8B43-91C9-F5683FA97A9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9072081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AD1063CB-F9C6-8245-85E9-A425C5CF9E9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1CC6D4C-0CEB-0048-BDFF-B7876D19883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437966-C164-5544-855B-FAEE576902C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5063470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A84F0380-176E-1D49-A5E0-CCE0D57BF8A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99193373-F41D-1B4F-9440-10179CAC1D4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782543-F63D-064D-80E0-EFAB343B781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72219647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4A65F4A-A0A9-9D43-9DB6-4334B374A41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949EF80E-293B-F642-9D0B-28F81F512A9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57A714-C53F-3442-A70A-F9A186D9B8E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2097546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43E7E56-F02F-AD4C-97E6-CAE5331BFDE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7A69601-C6FF-FD49-B14D-1B6A1A6A197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A2F92B-533A-8A40-90A0-F6C5273DA17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72915323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Garamond" pitchFamily="18" charset="0"/>
              </a:defRPr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7341D3D9-3FE8-4025-BF66-8DAB1ABB951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8895535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3594FA-E141-4234-AE05-360401972B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2564605"/>
      </p:ext>
    </p:extLst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AC7BA1-BEA2-40AF-9056-44DC8C98568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9979489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D2BBBE-2A44-4D16-8758-0239282DCC5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0590393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1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1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EC70FA35-E49F-1443-BE27-4838C75DF80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BFC8AC0D-27EE-9D46-946A-4EE472A7B89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0A31F9-AAAC-AC4B-920A-EC643C2AD50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7997873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D5635-BCCD-45D2-B61E-320731E13B1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152186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8A7077-2B78-4FB5-8F56-24239751AEF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240726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86574E-FA2E-425B-A84C-39F9592E9EC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6151964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48CFD0-6DDB-45F0-A989-9F5CE648BC1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5645925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97B092-8552-4BA4-B0E1-CE51B98A2A2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9699638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4DDA66-0DFC-412A-A4B0-EFE91F0913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1240467"/>
      </p:ext>
    </p:extLst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1F9A79-97CD-456A-8962-B51E5744B9C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2947101"/>
      </p:ext>
    </p:extLst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NVLogo_3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382588"/>
            <a:ext cx="5694363" cy="442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51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5613" y="4624391"/>
            <a:ext cx="8229600" cy="584776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5562620"/>
            <a:ext cx="8229600" cy="461665"/>
          </a:xfrm>
        </p:spPr>
        <p:txBody>
          <a:bodyPr>
            <a:spAutoFit/>
          </a:bodyPr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546644573"/>
      </p:ext>
    </p:extLst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04188971"/>
      </p:ext>
    </p:extLst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19"/>
            <a:ext cx="7772400" cy="1323439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4207306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94F51BE3-8022-1A4D-A555-DEA327C3EBC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94EBD98B-C7E0-0A47-8AE6-59D705A810D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AE8901-243A-8942-8A87-76ABAC94240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2902928"/>
      </p:ext>
    </p:extLst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58716173"/>
      </p:ext>
    </p:extLst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584776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6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6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5116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4876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58354473"/>
      </p:ext>
    </p:extLst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4014199"/>
      </p:ext>
    </p:extLst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4770193"/>
      </p:ext>
    </p:extLst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9" y="273050"/>
            <a:ext cx="3008313" cy="70788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9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81863471"/>
      </p:ext>
    </p:extLst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40011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6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7026769"/>
      </p:ext>
    </p:extLst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66728690"/>
      </p:ext>
    </p:extLst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09698" y="274642"/>
            <a:ext cx="677108" cy="60499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60499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20548553"/>
      </p:ext>
    </p:extLst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3"/>
            <a:ext cx="7391400" cy="58477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038600"/>
            <a:ext cx="40386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87387237"/>
      </p:ext>
    </p:extLst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3"/>
            <a:ext cx="7391400" cy="58477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4038600"/>
            <a:ext cx="82296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74671587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F3464E38-6855-D443-BB32-8151E405875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678465A3-8E53-8D4F-9D58-86CFD1E8A2E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A25F9F-D716-9E40-9285-31358406193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4287730"/>
      </p:ext>
    </p:extLst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3"/>
            <a:ext cx="7391400" cy="58477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27260574"/>
      </p:ext>
    </p:extLst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3"/>
            <a:ext cx="7391400" cy="58477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97398961"/>
      </p:ext>
    </p:extLst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NVLogo_3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382588"/>
            <a:ext cx="5694363" cy="442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51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5613" y="4624391"/>
            <a:ext cx="8229600" cy="584776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5562615"/>
            <a:ext cx="8229600" cy="461665"/>
          </a:xfrm>
        </p:spPr>
        <p:txBody>
          <a:bodyPr>
            <a:spAutoFit/>
          </a:bodyPr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070173858"/>
      </p:ext>
    </p:extLst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40365737"/>
      </p:ext>
    </p:extLst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14"/>
            <a:ext cx="7772400" cy="1323439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66426185"/>
      </p:ext>
    </p:extLst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51452473"/>
      </p:ext>
    </p:extLst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584776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6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6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5116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4876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92072028"/>
      </p:ext>
    </p:extLst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61764127"/>
      </p:ext>
    </p:extLst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3043081"/>
      </p:ext>
    </p:extLst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9" y="273050"/>
            <a:ext cx="3008313" cy="70788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9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89907061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6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5" y="273055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6" y="1435105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F3B27791-FDE1-F546-BBDE-B01DD5ED4AF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DBF8D47-6668-1846-AF0B-4E98836292F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A5F5C9-2E3B-5D4B-B299-366675FA8C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21565067"/>
      </p:ext>
    </p:extLst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40011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6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85762600"/>
      </p:ext>
    </p:extLst>
  </p:cSld>
  <p:clrMapOvr>
    <a:masterClrMapping/>
  </p:clrMapOvr>
  <p:transition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71989735"/>
      </p:ext>
    </p:extLst>
  </p:cSld>
  <p:clrMapOvr>
    <a:masterClrMapping/>
  </p:clrMapOvr>
  <p:transition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09698" y="274642"/>
            <a:ext cx="677108" cy="60499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60499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13246924"/>
      </p:ext>
    </p:extLst>
  </p:cSld>
  <p:clrMapOvr>
    <a:masterClrMapping/>
  </p:clrMapOvr>
  <p:transition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3"/>
            <a:ext cx="7391400" cy="58477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038600"/>
            <a:ext cx="40386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25711698"/>
      </p:ext>
    </p:extLst>
  </p:cSld>
  <p:clrMapOvr>
    <a:masterClrMapping/>
  </p:clrMapOvr>
  <p:transition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3"/>
            <a:ext cx="7391400" cy="58477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4038600"/>
            <a:ext cx="82296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35002077"/>
      </p:ext>
    </p:extLst>
  </p:cSld>
  <p:clrMapOvr>
    <a:masterClrMapping/>
  </p:clrMapOvr>
  <p:transition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3"/>
            <a:ext cx="7391400" cy="58477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01300306"/>
      </p:ext>
    </p:extLst>
  </p:cSld>
  <p:clrMapOvr>
    <a:masterClrMapping/>
  </p:clrMapOvr>
  <p:transition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3"/>
            <a:ext cx="7391400" cy="58477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81341077"/>
      </p:ext>
    </p:extLst>
  </p:cSld>
  <p:clrMapOvr>
    <a:masterClrMapping/>
  </p:clrMapOvr>
  <p:transition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NVLogo_3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382588"/>
            <a:ext cx="5694363" cy="442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51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5613" y="4624391"/>
            <a:ext cx="8229600" cy="584776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5562609"/>
            <a:ext cx="8229600" cy="461665"/>
          </a:xfrm>
        </p:spPr>
        <p:txBody>
          <a:bodyPr>
            <a:spAutoFit/>
          </a:bodyPr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679049289"/>
      </p:ext>
    </p:extLst>
  </p:cSld>
  <p:clrMapOvr>
    <a:masterClrMapping/>
  </p:clrMapOvr>
  <p:transition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93303726"/>
      </p:ext>
    </p:extLst>
  </p:cSld>
  <p:clrMapOvr>
    <a:masterClrMapping/>
  </p:clrMapOvr>
  <p:transition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8"/>
            <a:ext cx="7772400" cy="1323439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28620812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DF22623-57D7-314E-8EC2-92E41A62B7F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E822B03-1D86-2D4B-89BF-6C61364B0B3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CA683FD-9DD8-A746-BB42-FE9AE8C6186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84072221"/>
      </p:ext>
    </p:extLst>
  </p:cSld>
  <p:clrMapOvr>
    <a:masterClrMapping/>
  </p:clrMapOvr>
  <p:transition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56979548"/>
      </p:ext>
    </p:extLst>
  </p:cSld>
  <p:clrMapOvr>
    <a:masterClrMapping/>
  </p:clrMapOvr>
  <p:transition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584776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6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6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5116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4876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89525971"/>
      </p:ext>
    </p:extLst>
  </p:cSld>
  <p:clrMapOvr>
    <a:masterClrMapping/>
  </p:clrMapOvr>
  <p:transition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48504717"/>
      </p:ext>
    </p:extLst>
  </p:cSld>
  <p:clrMapOvr>
    <a:masterClrMapping/>
  </p:clrMapOvr>
  <p:transition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0571501"/>
      </p:ext>
    </p:extLst>
  </p:cSld>
  <p:clrMapOvr>
    <a:masterClrMapping/>
  </p:clrMapOvr>
  <p:transition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4" y="273050"/>
            <a:ext cx="3008313" cy="70788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4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75306422"/>
      </p:ext>
    </p:extLst>
  </p:cSld>
  <p:clrMapOvr>
    <a:masterClrMapping/>
  </p:clrMapOvr>
  <p:transition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40011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6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42971592"/>
      </p:ext>
    </p:extLst>
  </p:cSld>
  <p:clrMapOvr>
    <a:masterClrMapping/>
  </p:clrMapOvr>
  <p:transition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53467188"/>
      </p:ext>
    </p:extLst>
  </p:cSld>
  <p:clrMapOvr>
    <a:masterClrMapping/>
  </p:clrMapOvr>
  <p:transition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09698" y="274642"/>
            <a:ext cx="677108" cy="60499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60499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05566802"/>
      </p:ext>
    </p:extLst>
  </p:cSld>
  <p:clrMapOvr>
    <a:masterClrMapping/>
  </p:clrMapOvr>
  <p:transition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3"/>
            <a:ext cx="7391400" cy="58477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038600"/>
            <a:ext cx="40386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29598058"/>
      </p:ext>
    </p:extLst>
  </p:cSld>
  <p:clrMapOvr>
    <a:masterClrMapping/>
  </p:clrMapOvr>
  <p:transition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3"/>
            <a:ext cx="7391400" cy="58477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4038600"/>
            <a:ext cx="82296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78417001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11" Type="http://schemas.openxmlformats.org/officeDocument/2006/relationships/slideLayout" Target="../slideLayouts/slideLayout127.xml"/><Relationship Id="rId5" Type="http://schemas.openxmlformats.org/officeDocument/2006/relationships/slideLayout" Target="../slideLayouts/slideLayout121.xml"/><Relationship Id="rId10" Type="http://schemas.openxmlformats.org/officeDocument/2006/relationships/slideLayout" Target="../slideLayouts/slideLayout126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13" Type="http://schemas.openxmlformats.org/officeDocument/2006/relationships/slideLayout" Target="../slideLayouts/slideLayout69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slideLayout" Target="../slideLayouts/slideLayout68.xml"/><Relationship Id="rId17" Type="http://schemas.openxmlformats.org/officeDocument/2006/relationships/image" Target="../media/image3.jpeg"/><Relationship Id="rId2" Type="http://schemas.openxmlformats.org/officeDocument/2006/relationships/slideLayout" Target="../slideLayouts/slideLayout58.xml"/><Relationship Id="rId16" Type="http://schemas.openxmlformats.org/officeDocument/2006/relationships/theme" Target="../theme/theme6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Relationship Id="rId14" Type="http://schemas.openxmlformats.org/officeDocument/2006/relationships/slideLayout" Target="../slideLayouts/slideLayout70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slideLayout" Target="../slideLayouts/slideLayout84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slideLayout" Target="../slideLayouts/slideLayout83.xml"/><Relationship Id="rId17" Type="http://schemas.openxmlformats.org/officeDocument/2006/relationships/image" Target="../media/image3.jpeg"/><Relationship Id="rId2" Type="http://schemas.openxmlformats.org/officeDocument/2006/relationships/slideLayout" Target="../slideLayouts/slideLayout73.xml"/><Relationship Id="rId16" Type="http://schemas.openxmlformats.org/officeDocument/2006/relationships/theme" Target="../theme/theme7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5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Relationship Id="rId14" Type="http://schemas.openxmlformats.org/officeDocument/2006/relationships/slideLayout" Target="../slideLayouts/slideLayout8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4.xml"/><Relationship Id="rId13" Type="http://schemas.openxmlformats.org/officeDocument/2006/relationships/slideLayout" Target="../slideLayouts/slideLayout99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89.xml"/><Relationship Id="rId7" Type="http://schemas.openxmlformats.org/officeDocument/2006/relationships/slideLayout" Target="../slideLayouts/slideLayout93.xml"/><Relationship Id="rId12" Type="http://schemas.openxmlformats.org/officeDocument/2006/relationships/slideLayout" Target="../slideLayouts/slideLayout98.xml"/><Relationship Id="rId17" Type="http://schemas.openxmlformats.org/officeDocument/2006/relationships/image" Target="../media/image3.jpeg"/><Relationship Id="rId2" Type="http://schemas.openxmlformats.org/officeDocument/2006/relationships/slideLayout" Target="../slideLayouts/slideLayout88.xml"/><Relationship Id="rId16" Type="http://schemas.openxmlformats.org/officeDocument/2006/relationships/theme" Target="../theme/theme8.xml"/><Relationship Id="rId1" Type="http://schemas.openxmlformats.org/officeDocument/2006/relationships/slideLayout" Target="../slideLayouts/slideLayout87.xml"/><Relationship Id="rId6" Type="http://schemas.openxmlformats.org/officeDocument/2006/relationships/slideLayout" Target="../slideLayouts/slideLayout92.xml"/><Relationship Id="rId11" Type="http://schemas.openxmlformats.org/officeDocument/2006/relationships/slideLayout" Target="../slideLayouts/slideLayout97.xml"/><Relationship Id="rId5" Type="http://schemas.openxmlformats.org/officeDocument/2006/relationships/slideLayout" Target="../slideLayouts/slideLayout91.xml"/><Relationship Id="rId1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96.xml"/><Relationship Id="rId4" Type="http://schemas.openxmlformats.org/officeDocument/2006/relationships/slideLayout" Target="../slideLayouts/slideLayout90.xml"/><Relationship Id="rId9" Type="http://schemas.openxmlformats.org/officeDocument/2006/relationships/slideLayout" Target="../slideLayouts/slideLayout95.xml"/><Relationship Id="rId14" Type="http://schemas.openxmlformats.org/officeDocument/2006/relationships/slideLayout" Target="../slideLayouts/slideLayout100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9.xml"/><Relationship Id="rId13" Type="http://schemas.openxmlformats.org/officeDocument/2006/relationships/slideLayout" Target="../slideLayouts/slideLayout114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104.xml"/><Relationship Id="rId7" Type="http://schemas.openxmlformats.org/officeDocument/2006/relationships/slideLayout" Target="../slideLayouts/slideLayout108.xml"/><Relationship Id="rId12" Type="http://schemas.openxmlformats.org/officeDocument/2006/relationships/slideLayout" Target="../slideLayouts/slideLayout113.xml"/><Relationship Id="rId17" Type="http://schemas.openxmlformats.org/officeDocument/2006/relationships/image" Target="../media/image3.jpeg"/><Relationship Id="rId2" Type="http://schemas.openxmlformats.org/officeDocument/2006/relationships/slideLayout" Target="../slideLayouts/slideLayout103.xml"/><Relationship Id="rId16" Type="http://schemas.openxmlformats.org/officeDocument/2006/relationships/theme" Target="../theme/theme9.xml"/><Relationship Id="rId1" Type="http://schemas.openxmlformats.org/officeDocument/2006/relationships/slideLayout" Target="../slideLayouts/slideLayout102.xml"/><Relationship Id="rId6" Type="http://schemas.openxmlformats.org/officeDocument/2006/relationships/slideLayout" Target="../slideLayouts/slideLayout107.xml"/><Relationship Id="rId11" Type="http://schemas.openxmlformats.org/officeDocument/2006/relationships/slideLayout" Target="../slideLayouts/slideLayout112.xml"/><Relationship Id="rId5" Type="http://schemas.openxmlformats.org/officeDocument/2006/relationships/slideLayout" Target="../slideLayouts/slideLayout106.xml"/><Relationship Id="rId15" Type="http://schemas.openxmlformats.org/officeDocument/2006/relationships/slideLayout" Target="../slideLayouts/slideLayout116.xml"/><Relationship Id="rId10" Type="http://schemas.openxmlformats.org/officeDocument/2006/relationships/slideLayout" Target="../slideLayouts/slideLayout111.xml"/><Relationship Id="rId4" Type="http://schemas.openxmlformats.org/officeDocument/2006/relationships/slideLayout" Target="../slideLayouts/slideLayout105.xml"/><Relationship Id="rId9" Type="http://schemas.openxmlformats.org/officeDocument/2006/relationships/slideLayout" Target="../slideLayouts/slideLayout110.xml"/><Relationship Id="rId14" Type="http://schemas.openxmlformats.org/officeDocument/2006/relationships/slideLayout" Target="../slideLayouts/slideLayout1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>
            <a:extLst>
              <a:ext uri="{FF2B5EF4-FFF2-40B4-BE49-F238E27FC236}">
                <a16:creationId xmlns:a16="http://schemas.microsoft.com/office/drawing/2014/main" id="{0597121F-A388-ED4A-AE81-21673B58E69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>
            <a:extLst>
              <a:ext uri="{FF2B5EF4-FFF2-40B4-BE49-F238E27FC236}">
                <a16:creationId xmlns:a16="http://schemas.microsoft.com/office/drawing/2014/main" id="{00EB7EAE-DB9A-C346-8B8F-D7F73B5EE7A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64CBBA23-D74E-7848-8CB6-898189154BA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2C8CB6DF-A4CD-244F-9B34-93C3F148FC63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</a:lstStyle>
          <a:p>
            <a:fld id="{71CC4780-0F08-994D-92C3-AB2E96486C45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0" name="Line 1032">
            <a:extLst>
              <a:ext uri="{FF2B5EF4-FFF2-40B4-BE49-F238E27FC236}">
                <a16:creationId xmlns:a16="http://schemas.microsoft.com/office/drawing/2014/main" id="{0DD43B60-5D8C-3743-8DE9-3FD7EE241DD7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" name="Line 1033">
            <a:extLst>
              <a:ext uri="{FF2B5EF4-FFF2-40B4-BE49-F238E27FC236}">
                <a16:creationId xmlns:a16="http://schemas.microsoft.com/office/drawing/2014/main" id="{8FEB27C4-60A2-934C-B9C7-0397062444FF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65" r:id="rId1"/>
    <p:sldLayoutId id="2147485321" r:id="rId2"/>
    <p:sldLayoutId id="2147485322" r:id="rId3"/>
    <p:sldLayoutId id="2147485323" r:id="rId4"/>
    <p:sldLayoutId id="2147485324" r:id="rId5"/>
    <p:sldLayoutId id="2147485325" r:id="rId6"/>
    <p:sldLayoutId id="2147485326" r:id="rId7"/>
    <p:sldLayoutId id="2147485327" r:id="rId8"/>
    <p:sldLayoutId id="2147485328" r:id="rId9"/>
    <p:sldLayoutId id="2147485329" r:id="rId10"/>
    <p:sldLayoutId id="2147485330" r:id="rId11"/>
    <p:sldLayoutId id="2147485331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Garamond" pitchFamily="18" charset="0"/>
              </a:defRPr>
            </a:lvl1pPr>
          </a:lstStyle>
          <a:p>
            <a:fld id="{6F400BD0-49BF-48FC-8114-37C1D4F5AB3D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100360" name="Line 1032"/>
          <p:cNvSpPr>
            <a:spLocks noChangeShapeType="1"/>
          </p:cNvSpPr>
          <p:nvPr/>
        </p:nvSpPr>
        <p:spPr bwMode="auto">
          <a:xfrm>
            <a:off x="228600" y="638132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0361" name="Line 1033"/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8" name="Picture 7" descr="safari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79512" y="6453336"/>
            <a:ext cx="1080120" cy="312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5187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728" r:id="rId1"/>
    <p:sldLayoutId id="2147485729" r:id="rId2"/>
    <p:sldLayoutId id="2147485730" r:id="rId3"/>
    <p:sldLayoutId id="2147485731" r:id="rId4"/>
    <p:sldLayoutId id="2147485732" r:id="rId5"/>
    <p:sldLayoutId id="2147485733" r:id="rId6"/>
    <p:sldLayoutId id="2147485734" r:id="rId7"/>
    <p:sldLayoutId id="2147485735" r:id="rId8"/>
    <p:sldLayoutId id="2147485736" r:id="rId9"/>
    <p:sldLayoutId id="2147485737" r:id="rId10"/>
    <p:sldLayoutId id="2147485738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026">
            <a:extLst>
              <a:ext uri="{FF2B5EF4-FFF2-40B4-BE49-F238E27FC236}">
                <a16:creationId xmlns:a16="http://schemas.microsoft.com/office/drawing/2014/main" id="{56424E8C-04E5-394F-A8F0-2D7CC183BFC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4339" name="Rectangle 1027">
            <a:extLst>
              <a:ext uri="{FF2B5EF4-FFF2-40B4-BE49-F238E27FC236}">
                <a16:creationId xmlns:a16="http://schemas.microsoft.com/office/drawing/2014/main" id="{7BA158A9-7C0F-284E-92E4-A8E25AD81FB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908050"/>
            <a:ext cx="8610600" cy="534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727C113B-C294-1148-94DD-CD4C432A4701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8FEDBB7A-60C9-6449-AFFF-856449AE7BC9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fld id="{FCAC336C-F05C-AB4D-B2FC-B53117BE095C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4342" name="Line 1032">
            <a:extLst>
              <a:ext uri="{FF2B5EF4-FFF2-40B4-BE49-F238E27FC236}">
                <a16:creationId xmlns:a16="http://schemas.microsoft.com/office/drawing/2014/main" id="{B25DDE8C-EA48-BC4A-8A6C-7422FB645AA7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248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43" name="Line 1033">
            <a:extLst>
              <a:ext uri="{FF2B5EF4-FFF2-40B4-BE49-F238E27FC236}">
                <a16:creationId xmlns:a16="http://schemas.microsoft.com/office/drawing/2014/main" id="{9C6630BB-89D0-8848-9106-E4765243896B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66" r:id="rId1"/>
    <p:sldLayoutId id="2147485367" r:id="rId2"/>
    <p:sldLayoutId id="2147485368" r:id="rId3"/>
    <p:sldLayoutId id="2147485369" r:id="rId4"/>
    <p:sldLayoutId id="2147485370" r:id="rId5"/>
    <p:sldLayoutId id="2147485371" r:id="rId6"/>
    <p:sldLayoutId id="2147485372" r:id="rId7"/>
    <p:sldLayoutId id="2147485373" r:id="rId8"/>
    <p:sldLayoutId id="2147485374" r:id="rId9"/>
    <p:sldLayoutId id="2147485375" r:id="rId10"/>
    <p:sldLayoutId id="2147485376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026">
            <a:extLst>
              <a:ext uri="{FF2B5EF4-FFF2-40B4-BE49-F238E27FC236}">
                <a16:creationId xmlns:a16="http://schemas.microsoft.com/office/drawing/2014/main" id="{C1431EBF-1519-AF4E-ADCB-B3FFB7E98C4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6627" name="Rectangle 1027">
            <a:extLst>
              <a:ext uri="{FF2B5EF4-FFF2-40B4-BE49-F238E27FC236}">
                <a16:creationId xmlns:a16="http://schemas.microsoft.com/office/drawing/2014/main" id="{5275FEF9-4BF2-774F-B925-D8D22F7E152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1E710E6A-5FAF-3547-909C-489C0DF41B37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0B85705B-4319-D44D-9E64-DAB59C8A8811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fld id="{D9FF31DC-A2CC-7847-9743-6E4466958FC0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26630" name="Line 1032">
            <a:extLst>
              <a:ext uri="{FF2B5EF4-FFF2-40B4-BE49-F238E27FC236}">
                <a16:creationId xmlns:a16="http://schemas.microsoft.com/office/drawing/2014/main" id="{726BDC3D-F0E6-8D44-A7D2-FA4FA25284AA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31" name="Line 1033">
            <a:extLst>
              <a:ext uri="{FF2B5EF4-FFF2-40B4-BE49-F238E27FC236}">
                <a16:creationId xmlns:a16="http://schemas.microsoft.com/office/drawing/2014/main" id="{5F33EA8A-55AC-1E4D-961E-389E771A702E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6632" name="Picture 7" descr="safari.png">
            <a:extLst>
              <a:ext uri="{FF2B5EF4-FFF2-40B4-BE49-F238E27FC236}">
                <a16:creationId xmlns:a16="http://schemas.microsoft.com/office/drawing/2014/main" id="{DCE96DF0-6636-D043-B999-7163E9AF3BE4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77" r:id="rId1"/>
    <p:sldLayoutId id="2147485378" r:id="rId2"/>
    <p:sldLayoutId id="2147485379" r:id="rId3"/>
    <p:sldLayoutId id="2147485380" r:id="rId4"/>
    <p:sldLayoutId id="2147485381" r:id="rId5"/>
    <p:sldLayoutId id="2147485382" r:id="rId6"/>
    <p:sldLayoutId id="2147485383" r:id="rId7"/>
    <p:sldLayoutId id="2147485384" r:id="rId8"/>
    <p:sldLayoutId id="2147485385" r:id="rId9"/>
    <p:sldLayoutId id="2147485386" r:id="rId10"/>
    <p:sldLayoutId id="2147485387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1026">
            <a:extLst>
              <a:ext uri="{FF2B5EF4-FFF2-40B4-BE49-F238E27FC236}">
                <a16:creationId xmlns:a16="http://schemas.microsoft.com/office/drawing/2014/main" id="{FD68FF1E-2F8E-154C-8507-6FE47241F05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78851" name="Rectangle 1027">
            <a:extLst>
              <a:ext uri="{FF2B5EF4-FFF2-40B4-BE49-F238E27FC236}">
                <a16:creationId xmlns:a16="http://schemas.microsoft.com/office/drawing/2014/main" id="{DC0465F8-709A-4644-B5CC-F4789ACDF3D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A86275BE-EDAA-D741-BCB8-499952FF7346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F0EFDDA1-A506-734F-93A4-C095FE25E032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latin typeface="Garamond" pitchFamily="18" charset="0"/>
              </a:defRPr>
            </a:lvl1pPr>
          </a:lstStyle>
          <a:p>
            <a:pPr>
              <a:defRPr/>
            </a:pPr>
            <a:fld id="{DAE8F94B-B49C-8B49-B96C-AAD7CE0541C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8854" name="Line 1032">
            <a:extLst>
              <a:ext uri="{FF2B5EF4-FFF2-40B4-BE49-F238E27FC236}">
                <a16:creationId xmlns:a16="http://schemas.microsoft.com/office/drawing/2014/main" id="{8FB1D41D-9A94-3D4A-9491-2810C7E9D912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8855" name="Line 1033">
            <a:extLst>
              <a:ext uri="{FF2B5EF4-FFF2-40B4-BE49-F238E27FC236}">
                <a16:creationId xmlns:a16="http://schemas.microsoft.com/office/drawing/2014/main" id="{D57FB91E-89C9-DD48-8029-859BF7DE6B38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78856" name="Picture 7" descr="safari.png">
            <a:extLst>
              <a:ext uri="{FF2B5EF4-FFF2-40B4-BE49-F238E27FC236}">
                <a16:creationId xmlns:a16="http://schemas.microsoft.com/office/drawing/2014/main" id="{33B8E53F-9507-4248-8B1F-AB9654E7D7E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9290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76" r:id="rId1"/>
    <p:sldLayoutId id="2147485577" r:id="rId2"/>
    <p:sldLayoutId id="2147485578" r:id="rId3"/>
    <p:sldLayoutId id="2147485579" r:id="rId4"/>
    <p:sldLayoutId id="2147485580" r:id="rId5"/>
    <p:sldLayoutId id="2147485581" r:id="rId6"/>
    <p:sldLayoutId id="2147485582" r:id="rId7"/>
    <p:sldLayoutId id="2147485583" r:id="rId8"/>
    <p:sldLayoutId id="2147485584" r:id="rId9"/>
    <p:sldLayoutId id="2147485585" r:id="rId10"/>
    <p:sldLayoutId id="2147485586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Garamond" pitchFamily="18" charset="0"/>
              </a:defRPr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Garamond" pitchFamily="18" charset="0"/>
              </a:defRPr>
            </a:lvl1pPr>
          </a:lstStyle>
          <a:p>
            <a:fld id="{6F400BD0-49BF-48FC-8114-37C1D4F5AB3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0360" name="Line 1032"/>
          <p:cNvSpPr>
            <a:spLocks noChangeShapeType="1"/>
          </p:cNvSpPr>
          <p:nvPr/>
        </p:nvSpPr>
        <p:spPr bwMode="auto">
          <a:xfrm>
            <a:off x="228600" y="638132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0361" name="Line 1033"/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8" name="Picture 7" descr="safari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79512" y="6453336"/>
            <a:ext cx="1080120" cy="312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6074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626" r:id="rId1"/>
    <p:sldLayoutId id="2147485627" r:id="rId2"/>
    <p:sldLayoutId id="2147485628" r:id="rId3"/>
    <p:sldLayoutId id="2147485629" r:id="rId4"/>
    <p:sldLayoutId id="2147485630" r:id="rId5"/>
    <p:sldLayoutId id="2147485631" r:id="rId6"/>
    <p:sldLayoutId id="2147485632" r:id="rId7"/>
    <p:sldLayoutId id="2147485633" r:id="rId8"/>
    <p:sldLayoutId id="2147485634" r:id="rId9"/>
    <p:sldLayoutId id="2147485635" r:id="rId10"/>
    <p:sldLayoutId id="2147485636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7391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</p:txBody>
      </p:sp>
      <p:sp>
        <p:nvSpPr>
          <p:cNvPr id="156676" name="Text Box 4"/>
          <p:cNvSpPr txBox="1">
            <a:spLocks noChangeArrowheads="1"/>
          </p:cNvSpPr>
          <p:nvPr/>
        </p:nvSpPr>
        <p:spPr bwMode="auto">
          <a:xfrm>
            <a:off x="457200" y="6477000"/>
            <a:ext cx="20574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en-US" sz="800">
                <a:solidFill>
                  <a:srgbClr val="FFFFFF"/>
                </a:solidFill>
              </a:rPr>
              <a:t>© NVIDIA Corporation 2007</a:t>
            </a:r>
          </a:p>
        </p:txBody>
      </p:sp>
    </p:spTree>
    <p:extLst>
      <p:ext uri="{BB962C8B-B14F-4D97-AF65-F5344CB8AC3E}">
        <p14:creationId xmlns:p14="http://schemas.microsoft.com/office/powerpoint/2010/main" val="261155872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5664" r:id="rId1"/>
    <p:sldLayoutId id="2147485665" r:id="rId2"/>
    <p:sldLayoutId id="2147485666" r:id="rId3"/>
    <p:sldLayoutId id="2147485667" r:id="rId4"/>
    <p:sldLayoutId id="2147485668" r:id="rId5"/>
    <p:sldLayoutId id="2147485669" r:id="rId6"/>
    <p:sldLayoutId id="2147485670" r:id="rId7"/>
    <p:sldLayoutId id="2147485671" r:id="rId8"/>
    <p:sldLayoutId id="2147485672" r:id="rId9"/>
    <p:sldLayoutId id="2147485673" r:id="rId10"/>
    <p:sldLayoutId id="2147485674" r:id="rId11"/>
    <p:sldLayoutId id="2147485675" r:id="rId12"/>
    <p:sldLayoutId id="2147485676" r:id="rId13"/>
    <p:sldLayoutId id="2147485677" r:id="rId14"/>
    <p:sldLayoutId id="2147485678" r:id="rId15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9pPr>
    </p:titleStyle>
    <p:bodyStyle>
      <a:lvl1pPr marL="457200" indent="-457200" algn="l" rtl="0" eaLnBrk="0" fontAlgn="base" hangingPunct="0">
        <a:spcBef>
          <a:spcPct val="20000"/>
        </a:spcBef>
        <a:spcAft>
          <a:spcPct val="0"/>
        </a:spcAft>
        <a:buSzPct val="180000"/>
        <a:buBlip>
          <a:blip r:embed="rId18"/>
        </a:buBlip>
        <a:defRPr sz="2400" b="1">
          <a:solidFill>
            <a:schemeClr val="tx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974725" indent="-403225" algn="l" rtl="0" eaLnBrk="0" fontAlgn="base" hangingPunct="0">
        <a:spcBef>
          <a:spcPct val="20000"/>
        </a:spcBef>
        <a:spcAft>
          <a:spcPct val="0"/>
        </a:spcAft>
        <a:buSzPct val="180000"/>
        <a:buBlip>
          <a:blip r:embed="rId18"/>
        </a:buBlip>
        <a:defRPr sz="2000" b="1">
          <a:solidFill>
            <a:schemeClr val="tx1"/>
          </a:solidFill>
          <a:latin typeface="+mn-lt"/>
          <a:ea typeface="ＭＳ Ｐゴシック" pitchFamily="-110" charset="-128"/>
          <a:cs typeface="ＭＳ Ｐゴシック"/>
        </a:defRPr>
      </a:lvl2pPr>
      <a:lvl3pPr marL="1431925" indent="-342900" algn="l" rtl="0" eaLnBrk="0" fontAlgn="base" hangingPunct="0">
        <a:spcBef>
          <a:spcPct val="20000"/>
        </a:spcBef>
        <a:spcAft>
          <a:spcPct val="0"/>
        </a:spcAft>
        <a:buSzPct val="180000"/>
        <a:buBlip>
          <a:blip r:embed="rId18"/>
        </a:buBlip>
        <a:defRPr b="1">
          <a:solidFill>
            <a:schemeClr val="tx1"/>
          </a:solidFill>
          <a:latin typeface="+mn-lt"/>
          <a:ea typeface="ＭＳ Ｐゴシック" pitchFamily="-110" charset="-128"/>
          <a:cs typeface="ＭＳ Ｐゴシック"/>
        </a:defRPr>
      </a:lvl3pPr>
      <a:lvl4pPr marL="1774825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  <a:ea typeface="ＭＳ Ｐゴシック" pitchFamily="-110" charset="-128"/>
          <a:cs typeface="ＭＳ Ｐゴシック"/>
        </a:defRPr>
      </a:lvl4pPr>
      <a:lvl5pPr marL="2117725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ＭＳ Ｐゴシック" pitchFamily="-110" charset="-128"/>
          <a:cs typeface="ＭＳ Ｐゴシック"/>
        </a:defRPr>
      </a:lvl5pPr>
      <a:lvl6pPr marL="25749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30321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893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9465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7391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</p:txBody>
      </p:sp>
      <p:sp>
        <p:nvSpPr>
          <p:cNvPr id="157700" name="Text Box 4"/>
          <p:cNvSpPr txBox="1">
            <a:spLocks noChangeArrowheads="1"/>
          </p:cNvSpPr>
          <p:nvPr/>
        </p:nvSpPr>
        <p:spPr bwMode="auto">
          <a:xfrm>
            <a:off x="457200" y="6477000"/>
            <a:ext cx="20574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en-US" sz="800">
                <a:solidFill>
                  <a:srgbClr val="FFFFFF"/>
                </a:solidFill>
              </a:rPr>
              <a:t>© NVIDIA Corporation 2007</a:t>
            </a:r>
          </a:p>
        </p:txBody>
      </p:sp>
    </p:spTree>
    <p:extLst>
      <p:ext uri="{BB962C8B-B14F-4D97-AF65-F5344CB8AC3E}">
        <p14:creationId xmlns:p14="http://schemas.microsoft.com/office/powerpoint/2010/main" val="34430961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5680" r:id="rId1"/>
    <p:sldLayoutId id="2147485681" r:id="rId2"/>
    <p:sldLayoutId id="2147485682" r:id="rId3"/>
    <p:sldLayoutId id="2147485683" r:id="rId4"/>
    <p:sldLayoutId id="2147485684" r:id="rId5"/>
    <p:sldLayoutId id="2147485685" r:id="rId6"/>
    <p:sldLayoutId id="2147485686" r:id="rId7"/>
    <p:sldLayoutId id="2147485687" r:id="rId8"/>
    <p:sldLayoutId id="2147485688" r:id="rId9"/>
    <p:sldLayoutId id="2147485689" r:id="rId10"/>
    <p:sldLayoutId id="2147485690" r:id="rId11"/>
    <p:sldLayoutId id="2147485691" r:id="rId12"/>
    <p:sldLayoutId id="2147485692" r:id="rId13"/>
    <p:sldLayoutId id="2147485693" r:id="rId14"/>
    <p:sldLayoutId id="2147485694" r:id="rId15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9pPr>
    </p:titleStyle>
    <p:bodyStyle>
      <a:lvl1pPr marL="457200" indent="-457200" algn="l" rtl="0" eaLnBrk="0" fontAlgn="base" hangingPunct="0">
        <a:spcBef>
          <a:spcPct val="20000"/>
        </a:spcBef>
        <a:spcAft>
          <a:spcPct val="0"/>
        </a:spcAft>
        <a:buSzPct val="180000"/>
        <a:buBlip>
          <a:blip r:embed="rId18"/>
        </a:buBlip>
        <a:defRPr sz="2400" b="1">
          <a:solidFill>
            <a:schemeClr val="tx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974725" indent="-403225" algn="l" rtl="0" eaLnBrk="0" fontAlgn="base" hangingPunct="0">
        <a:spcBef>
          <a:spcPct val="20000"/>
        </a:spcBef>
        <a:spcAft>
          <a:spcPct val="0"/>
        </a:spcAft>
        <a:buSzPct val="180000"/>
        <a:buBlip>
          <a:blip r:embed="rId18"/>
        </a:buBlip>
        <a:defRPr sz="2000" b="1">
          <a:solidFill>
            <a:schemeClr val="tx1"/>
          </a:solidFill>
          <a:latin typeface="+mn-lt"/>
          <a:ea typeface="ＭＳ Ｐゴシック" pitchFamily="-110" charset="-128"/>
          <a:cs typeface="ＭＳ Ｐゴシック"/>
        </a:defRPr>
      </a:lvl2pPr>
      <a:lvl3pPr marL="1431925" indent="-342900" algn="l" rtl="0" eaLnBrk="0" fontAlgn="base" hangingPunct="0">
        <a:spcBef>
          <a:spcPct val="20000"/>
        </a:spcBef>
        <a:spcAft>
          <a:spcPct val="0"/>
        </a:spcAft>
        <a:buSzPct val="180000"/>
        <a:buBlip>
          <a:blip r:embed="rId18"/>
        </a:buBlip>
        <a:defRPr b="1">
          <a:solidFill>
            <a:schemeClr val="tx1"/>
          </a:solidFill>
          <a:latin typeface="+mn-lt"/>
          <a:ea typeface="ＭＳ Ｐゴシック" pitchFamily="-110" charset="-128"/>
          <a:cs typeface="ＭＳ Ｐゴシック"/>
        </a:defRPr>
      </a:lvl3pPr>
      <a:lvl4pPr marL="1774825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  <a:ea typeface="ＭＳ Ｐゴシック" pitchFamily="-110" charset="-128"/>
          <a:cs typeface="ＭＳ Ｐゴシック"/>
        </a:defRPr>
      </a:lvl4pPr>
      <a:lvl5pPr marL="2117725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ＭＳ Ｐゴシック" pitchFamily="-110" charset="-128"/>
          <a:cs typeface="ＭＳ Ｐゴシック"/>
        </a:defRPr>
      </a:lvl5pPr>
      <a:lvl6pPr marL="25749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30321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893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9465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7391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</p:txBody>
      </p:sp>
      <p:sp>
        <p:nvSpPr>
          <p:cNvPr id="158724" name="Text Box 4"/>
          <p:cNvSpPr txBox="1">
            <a:spLocks noChangeArrowheads="1"/>
          </p:cNvSpPr>
          <p:nvPr/>
        </p:nvSpPr>
        <p:spPr bwMode="auto">
          <a:xfrm>
            <a:off x="457200" y="6477000"/>
            <a:ext cx="20574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en-US" sz="800">
                <a:solidFill>
                  <a:srgbClr val="FFFFFF"/>
                </a:solidFill>
              </a:rPr>
              <a:t>© NVIDIA Corporation 2007</a:t>
            </a:r>
          </a:p>
        </p:txBody>
      </p:sp>
    </p:spTree>
    <p:extLst>
      <p:ext uri="{BB962C8B-B14F-4D97-AF65-F5344CB8AC3E}">
        <p14:creationId xmlns:p14="http://schemas.microsoft.com/office/powerpoint/2010/main" val="406917100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5696" r:id="rId1"/>
    <p:sldLayoutId id="2147485697" r:id="rId2"/>
    <p:sldLayoutId id="2147485698" r:id="rId3"/>
    <p:sldLayoutId id="2147485699" r:id="rId4"/>
    <p:sldLayoutId id="2147485700" r:id="rId5"/>
    <p:sldLayoutId id="2147485701" r:id="rId6"/>
    <p:sldLayoutId id="2147485702" r:id="rId7"/>
    <p:sldLayoutId id="2147485703" r:id="rId8"/>
    <p:sldLayoutId id="2147485704" r:id="rId9"/>
    <p:sldLayoutId id="2147485705" r:id="rId10"/>
    <p:sldLayoutId id="2147485706" r:id="rId11"/>
    <p:sldLayoutId id="2147485707" r:id="rId12"/>
    <p:sldLayoutId id="2147485708" r:id="rId13"/>
    <p:sldLayoutId id="2147485709" r:id="rId14"/>
    <p:sldLayoutId id="2147485710" r:id="rId15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9pPr>
    </p:titleStyle>
    <p:bodyStyle>
      <a:lvl1pPr marL="457200" indent="-457200" algn="l" rtl="0" eaLnBrk="0" fontAlgn="base" hangingPunct="0">
        <a:spcBef>
          <a:spcPct val="20000"/>
        </a:spcBef>
        <a:spcAft>
          <a:spcPct val="0"/>
        </a:spcAft>
        <a:buSzPct val="180000"/>
        <a:buBlip>
          <a:blip r:embed="rId18"/>
        </a:buBlip>
        <a:defRPr sz="2400" b="1">
          <a:solidFill>
            <a:schemeClr val="tx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974725" indent="-403225" algn="l" rtl="0" eaLnBrk="0" fontAlgn="base" hangingPunct="0">
        <a:spcBef>
          <a:spcPct val="20000"/>
        </a:spcBef>
        <a:spcAft>
          <a:spcPct val="0"/>
        </a:spcAft>
        <a:buSzPct val="180000"/>
        <a:buBlip>
          <a:blip r:embed="rId18"/>
        </a:buBlip>
        <a:defRPr sz="2000" b="1">
          <a:solidFill>
            <a:schemeClr val="tx1"/>
          </a:solidFill>
          <a:latin typeface="+mn-lt"/>
          <a:ea typeface="ＭＳ Ｐゴシック" pitchFamily="-110" charset="-128"/>
          <a:cs typeface="ＭＳ Ｐゴシック"/>
        </a:defRPr>
      </a:lvl2pPr>
      <a:lvl3pPr marL="1431925" indent="-342900" algn="l" rtl="0" eaLnBrk="0" fontAlgn="base" hangingPunct="0">
        <a:spcBef>
          <a:spcPct val="20000"/>
        </a:spcBef>
        <a:spcAft>
          <a:spcPct val="0"/>
        </a:spcAft>
        <a:buSzPct val="180000"/>
        <a:buBlip>
          <a:blip r:embed="rId18"/>
        </a:buBlip>
        <a:defRPr b="1">
          <a:solidFill>
            <a:schemeClr val="tx1"/>
          </a:solidFill>
          <a:latin typeface="+mn-lt"/>
          <a:ea typeface="ＭＳ Ｐゴシック" pitchFamily="-110" charset="-128"/>
          <a:cs typeface="ＭＳ Ｐゴシック"/>
        </a:defRPr>
      </a:lvl3pPr>
      <a:lvl4pPr marL="1774825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  <a:ea typeface="ＭＳ Ｐゴシック" pitchFamily="-110" charset="-128"/>
          <a:cs typeface="ＭＳ Ｐゴシック"/>
        </a:defRPr>
      </a:lvl4pPr>
      <a:lvl5pPr marL="2117725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ＭＳ Ｐゴシック" pitchFamily="-110" charset="-128"/>
          <a:cs typeface="ＭＳ Ｐゴシック"/>
        </a:defRPr>
      </a:lvl5pPr>
      <a:lvl6pPr marL="25749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30321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893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9465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7391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597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</p:txBody>
      </p:sp>
      <p:sp>
        <p:nvSpPr>
          <p:cNvPr id="159748" name="Text Box 4"/>
          <p:cNvSpPr txBox="1">
            <a:spLocks noChangeArrowheads="1"/>
          </p:cNvSpPr>
          <p:nvPr/>
        </p:nvSpPr>
        <p:spPr bwMode="auto">
          <a:xfrm>
            <a:off x="457200" y="6477000"/>
            <a:ext cx="20574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en-US" sz="800">
                <a:solidFill>
                  <a:srgbClr val="FFFFFF"/>
                </a:solidFill>
              </a:rPr>
              <a:t>© NVIDIA Corporation 2007</a:t>
            </a:r>
          </a:p>
        </p:txBody>
      </p:sp>
    </p:spTree>
    <p:extLst>
      <p:ext uri="{BB962C8B-B14F-4D97-AF65-F5344CB8AC3E}">
        <p14:creationId xmlns:p14="http://schemas.microsoft.com/office/powerpoint/2010/main" val="409592935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5712" r:id="rId1"/>
    <p:sldLayoutId id="2147485713" r:id="rId2"/>
    <p:sldLayoutId id="2147485714" r:id="rId3"/>
    <p:sldLayoutId id="2147485715" r:id="rId4"/>
    <p:sldLayoutId id="2147485716" r:id="rId5"/>
    <p:sldLayoutId id="2147485717" r:id="rId6"/>
    <p:sldLayoutId id="2147485718" r:id="rId7"/>
    <p:sldLayoutId id="2147485719" r:id="rId8"/>
    <p:sldLayoutId id="2147485720" r:id="rId9"/>
    <p:sldLayoutId id="2147485721" r:id="rId10"/>
    <p:sldLayoutId id="2147485722" r:id="rId11"/>
    <p:sldLayoutId id="2147485723" r:id="rId12"/>
    <p:sldLayoutId id="2147485724" r:id="rId13"/>
    <p:sldLayoutId id="2147485725" r:id="rId14"/>
    <p:sldLayoutId id="2147485726" r:id="rId15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9pPr>
    </p:titleStyle>
    <p:bodyStyle>
      <a:lvl1pPr marL="457200" indent="-457200" algn="l" rtl="0" eaLnBrk="0" fontAlgn="base" hangingPunct="0">
        <a:spcBef>
          <a:spcPct val="20000"/>
        </a:spcBef>
        <a:spcAft>
          <a:spcPct val="0"/>
        </a:spcAft>
        <a:buSzPct val="180000"/>
        <a:buBlip>
          <a:blip r:embed="rId18"/>
        </a:buBlip>
        <a:defRPr sz="2400" b="1">
          <a:solidFill>
            <a:schemeClr val="tx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974725" indent="-403225" algn="l" rtl="0" eaLnBrk="0" fontAlgn="base" hangingPunct="0">
        <a:spcBef>
          <a:spcPct val="20000"/>
        </a:spcBef>
        <a:spcAft>
          <a:spcPct val="0"/>
        </a:spcAft>
        <a:buSzPct val="180000"/>
        <a:buBlip>
          <a:blip r:embed="rId18"/>
        </a:buBlip>
        <a:defRPr sz="2000" b="1">
          <a:solidFill>
            <a:schemeClr val="tx1"/>
          </a:solidFill>
          <a:latin typeface="+mn-lt"/>
          <a:ea typeface="ＭＳ Ｐゴシック" pitchFamily="-110" charset="-128"/>
          <a:cs typeface="ＭＳ Ｐゴシック"/>
        </a:defRPr>
      </a:lvl2pPr>
      <a:lvl3pPr marL="1431925" indent="-342900" algn="l" rtl="0" eaLnBrk="0" fontAlgn="base" hangingPunct="0">
        <a:spcBef>
          <a:spcPct val="20000"/>
        </a:spcBef>
        <a:spcAft>
          <a:spcPct val="0"/>
        </a:spcAft>
        <a:buSzPct val="180000"/>
        <a:buBlip>
          <a:blip r:embed="rId18"/>
        </a:buBlip>
        <a:defRPr b="1">
          <a:solidFill>
            <a:schemeClr val="tx1"/>
          </a:solidFill>
          <a:latin typeface="+mn-lt"/>
          <a:ea typeface="ＭＳ Ｐゴシック" pitchFamily="-110" charset="-128"/>
          <a:cs typeface="ＭＳ Ｐゴシック"/>
        </a:defRPr>
      </a:lvl3pPr>
      <a:lvl4pPr marL="1774825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  <a:ea typeface="ＭＳ Ｐゴシック" pitchFamily="-110" charset="-128"/>
          <a:cs typeface="ＭＳ Ｐゴシック"/>
        </a:defRPr>
      </a:lvl4pPr>
      <a:lvl5pPr marL="2117725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ＭＳ Ｐゴシック" pitchFamily="-110" charset="-128"/>
          <a:cs typeface="ＭＳ Ｐゴシック"/>
        </a:defRPr>
      </a:lvl5pPr>
      <a:lvl6pPr marL="25749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30321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893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9465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playlist?list=PL5Q2soXY2Zi8J58xLKBNFQFHRO3GrXxA9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1" name="Rectangle 4">
            <a:extLst>
              <a:ext uri="{FF2B5EF4-FFF2-40B4-BE49-F238E27FC236}">
                <a16:creationId xmlns:a16="http://schemas.microsoft.com/office/drawing/2014/main" id="{9B5F5B6B-145E-AB4D-B5DC-62B3693F5AC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1479550"/>
            <a:ext cx="9144000" cy="1720850"/>
          </a:xfrm>
        </p:spPr>
        <p:txBody>
          <a:bodyPr/>
          <a:lstStyle/>
          <a:p>
            <a:pPr algn="ctr" eaLnBrk="1" hangingPunct="1"/>
            <a:r>
              <a:rPr lang="en-US" altLang="en-US" b="1" dirty="0">
                <a:ea typeface="ＭＳ Ｐゴシック" panose="020B0600070205080204" pitchFamily="34" charset="-128"/>
              </a:rPr>
              <a:t>Design of Digital Circuits</a:t>
            </a:r>
            <a:br>
              <a:rPr lang="en-US" altLang="en-US" b="1" dirty="0">
                <a:ea typeface="ＭＳ Ｐゴシック" panose="020B0600070205080204" pitchFamily="34" charset="-128"/>
              </a:rPr>
            </a:br>
            <a:r>
              <a:rPr lang="en-US" altLang="en-US" dirty="0">
                <a:ea typeface="ＭＳ Ｐゴシック" panose="020B0600070205080204" pitchFamily="34" charset="-128"/>
              </a:rPr>
              <a:t>Extra Discussion Session</a:t>
            </a:r>
          </a:p>
        </p:txBody>
      </p:sp>
      <p:sp>
        <p:nvSpPr>
          <p:cNvPr id="199682" name="Rectangle 5">
            <a:extLst>
              <a:ext uri="{FF2B5EF4-FFF2-40B4-BE49-F238E27FC236}">
                <a16:creationId xmlns:a16="http://schemas.microsoft.com/office/drawing/2014/main" id="{BD01BF6B-B2BB-594B-A7CA-09A95EFEDA9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i="1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Onur Mutlu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Zurich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2019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10 July 2019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38478137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Title 1">
            <a:extLst>
              <a:ext uri="{FF2B5EF4-FFF2-40B4-BE49-F238E27FC236}">
                <a16:creationId xmlns:a16="http://schemas.microsoft.com/office/drawing/2014/main" id="{95C0CC3D-591B-1342-826E-8D18C551FF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Extra Discussion Session</a:t>
            </a:r>
          </a:p>
        </p:txBody>
      </p:sp>
      <p:sp>
        <p:nvSpPr>
          <p:cNvPr id="86019" name="Slide Number Placeholder 3">
            <a:extLst>
              <a:ext uri="{FF2B5EF4-FFF2-40B4-BE49-F238E27FC236}">
                <a16:creationId xmlns:a16="http://schemas.microsoft.com/office/drawing/2014/main" id="{EB4E0C34-D4D1-E84D-9A02-603D13F2A4C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B4BA167-49DC-E246-815C-49F75FD82F5F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853C964-095B-5840-93C0-27FC2D6771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4050" y="980409"/>
            <a:ext cx="5295900" cy="5388271"/>
          </a:xfrm>
          <a:prstGeom prst="rect">
            <a:avLst/>
          </a:prstGeom>
          <a:ln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1579512804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66713" y="1143000"/>
            <a:ext cx="8428037" cy="2209800"/>
          </a:xfrm>
        </p:spPr>
        <p:txBody>
          <a:bodyPr anchor="ctr"/>
          <a:lstStyle/>
          <a:p>
            <a:pPr algn="ctr" eaLnBrk="1" hangingPunct="1"/>
            <a:r>
              <a:rPr lang="en-US" dirty="0">
                <a:latin typeface="Garamond" charset="0"/>
              </a:rPr>
              <a:t>Final Exam</a:t>
            </a:r>
            <a:br>
              <a:rPr lang="en-US" dirty="0">
                <a:latin typeface="Garamond" charset="0"/>
              </a:rPr>
            </a:br>
            <a:r>
              <a:rPr lang="en-US" dirty="0">
                <a:latin typeface="Garamond" charset="0"/>
              </a:rPr>
              <a:t>August 23, 2019, 2pm</a:t>
            </a:r>
            <a:br>
              <a:rPr lang="en-US" dirty="0">
                <a:latin typeface="Garamond" charset="0"/>
              </a:rPr>
            </a:br>
            <a:r>
              <a:rPr lang="en-US" dirty="0">
                <a:latin typeface="Garamond" charset="0"/>
              </a:rPr>
              <a:t>HIL G 41 &amp; G 61</a:t>
            </a:r>
          </a:p>
        </p:txBody>
      </p:sp>
      <p:sp>
        <p:nvSpPr>
          <p:cNvPr id="46082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>
              <a:buFont typeface="Wingdings" charset="0"/>
              <a:buNone/>
            </a:pPr>
            <a:endParaRPr lang="en-US" i="1">
              <a:latin typeface="Tahoma" charset="0"/>
            </a:endParaRPr>
          </a:p>
          <a:p>
            <a:pPr eaLnBrk="1" hangingPunct="1">
              <a:buFont typeface="Wingdings" charset="0"/>
              <a:buNone/>
            </a:pPr>
            <a:endParaRPr lang="en-US">
              <a:latin typeface="Tahoma" charset="0"/>
            </a:endParaRPr>
          </a:p>
          <a:p>
            <a:pPr eaLnBrk="1" hangingPunct="1">
              <a:buFont typeface="Wingdings" charset="0"/>
              <a:buNone/>
            </a:pPr>
            <a:endParaRPr lang="en-US">
              <a:latin typeface="Tahoma" charset="0"/>
            </a:endParaRPr>
          </a:p>
          <a:p>
            <a:pPr eaLnBrk="1" hangingPunct="1">
              <a:buFont typeface="Wingdings" charset="0"/>
              <a:buNone/>
            </a:pPr>
            <a:endParaRPr lang="en-US"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3178513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Title 1">
            <a:extLst>
              <a:ext uri="{FF2B5EF4-FFF2-40B4-BE49-F238E27FC236}">
                <a16:creationId xmlns:a16="http://schemas.microsoft.com/office/drawing/2014/main" id="{95C0CC3D-591B-1342-826E-8D18C551FF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Preparing for the Final Exam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A75CE5-A2A5-7F49-A628-B81AF72275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915400" cy="5562600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1. Study to </a:t>
            </a:r>
            <a:r>
              <a:rPr lang="en-US" dirty="0">
                <a:solidFill>
                  <a:srgbClr val="0432FF"/>
                </a:solidFill>
              </a:rPr>
              <a:t>understand the material and concepts</a:t>
            </a:r>
            <a:r>
              <a:rPr lang="en-US" dirty="0"/>
              <a:t>. </a:t>
            </a:r>
            <a:r>
              <a:rPr lang="en-US" dirty="0">
                <a:solidFill>
                  <a:srgbClr val="00B050"/>
                </a:solidFill>
              </a:rPr>
              <a:t>Understanding is the most important thing we will test for</a:t>
            </a:r>
          </a:p>
          <a:p>
            <a:endParaRPr lang="en-US" dirty="0"/>
          </a:p>
          <a:p>
            <a:r>
              <a:rPr lang="en-US" dirty="0"/>
              <a:t>2. Do the </a:t>
            </a:r>
            <a:r>
              <a:rPr lang="en-US" dirty="0">
                <a:solidFill>
                  <a:srgbClr val="FF0000"/>
                </a:solidFill>
              </a:rPr>
              <a:t>optional </a:t>
            </a:r>
            <a:r>
              <a:rPr lang="en-US" dirty="0" err="1">
                <a:solidFill>
                  <a:srgbClr val="FF0000"/>
                </a:solidFill>
              </a:rPr>
              <a:t>homeworks</a:t>
            </a:r>
            <a:r>
              <a:rPr lang="en-US" dirty="0"/>
              <a:t> and understand them</a:t>
            </a:r>
          </a:p>
          <a:p>
            <a:endParaRPr lang="en-US" dirty="0"/>
          </a:p>
          <a:p>
            <a:r>
              <a:rPr lang="en-US" dirty="0"/>
              <a:t>3. Some questions on the exam will have similarity to optional </a:t>
            </a:r>
            <a:r>
              <a:rPr lang="en-US" dirty="0" err="1"/>
              <a:t>homeworks</a:t>
            </a:r>
            <a:r>
              <a:rPr lang="en-US" dirty="0"/>
              <a:t> and past exams. However, </a:t>
            </a:r>
            <a:r>
              <a:rPr lang="en-US" dirty="0">
                <a:solidFill>
                  <a:srgbClr val="FF0000"/>
                </a:solidFill>
              </a:rPr>
              <a:t>some questions on the exam will be different from those in the past exams and </a:t>
            </a:r>
            <a:r>
              <a:rPr lang="en-US" dirty="0" err="1">
                <a:solidFill>
                  <a:srgbClr val="FF0000"/>
                </a:solidFill>
              </a:rPr>
              <a:t>homeworks</a:t>
            </a:r>
            <a:r>
              <a:rPr lang="en-US" dirty="0"/>
              <a:t>. Regardless, the questions will be designed to test your understanding of the material and the ability to think using that understanding</a:t>
            </a:r>
          </a:p>
          <a:p>
            <a:endParaRPr lang="en-US" dirty="0"/>
          </a:p>
          <a:p>
            <a:r>
              <a:rPr lang="en-US" dirty="0"/>
              <a:t>4. You can go over the lectures again to reinforce your understanding of the material. We would recommend this. As you know, </a:t>
            </a:r>
            <a:r>
              <a:rPr lang="en-US" dirty="0">
                <a:solidFill>
                  <a:srgbClr val="0432FF"/>
                </a:solidFill>
              </a:rPr>
              <a:t>all lecture videos are available on </a:t>
            </a:r>
            <a:r>
              <a:rPr lang="en-US" dirty="0" err="1">
                <a:solidFill>
                  <a:srgbClr val="0432FF"/>
                </a:solidFill>
              </a:rPr>
              <a:t>Youtube</a:t>
            </a:r>
            <a:r>
              <a:rPr lang="en-US" dirty="0"/>
              <a:t> at </a:t>
            </a:r>
            <a:r>
              <a:rPr lang="en-US" sz="1700" dirty="0">
                <a:hlinkClick r:id="rId3"/>
              </a:rPr>
              <a:t>https://www.youtube.com/playlist?list=PL5Q2soXY2Zi8J58xLKBNFQFHRO3GrXxA9</a:t>
            </a:r>
            <a:endParaRPr lang="en-US" sz="1700" dirty="0"/>
          </a:p>
          <a:p>
            <a:endParaRPr lang="en-US" dirty="0"/>
          </a:p>
          <a:p>
            <a:r>
              <a:rPr lang="en-US" dirty="0"/>
              <a:t>5. </a:t>
            </a:r>
            <a:r>
              <a:rPr lang="en-US" dirty="0">
                <a:solidFill>
                  <a:srgbClr val="FF0000"/>
                </a:solidFill>
              </a:rPr>
              <a:t>All material </a:t>
            </a:r>
            <a:r>
              <a:rPr lang="en-US" dirty="0"/>
              <a:t>we covered in lectures and the labs </a:t>
            </a:r>
            <a:r>
              <a:rPr lang="en-US" dirty="0">
                <a:solidFill>
                  <a:srgbClr val="FF0000"/>
                </a:solidFill>
              </a:rPr>
              <a:t>can be part of the exam</a:t>
            </a:r>
          </a:p>
          <a:p>
            <a:endParaRPr lang="en-US" dirty="0"/>
          </a:p>
          <a:p>
            <a:r>
              <a:rPr lang="en-US" dirty="0"/>
              <a:t>6. We have made past </a:t>
            </a:r>
            <a:r>
              <a:rPr lang="en-US" dirty="0">
                <a:solidFill>
                  <a:srgbClr val="0432FF"/>
                </a:solidFill>
              </a:rPr>
              <a:t>exams and their solutions available</a:t>
            </a:r>
            <a:r>
              <a:rPr lang="en-US" dirty="0"/>
              <a:t> online on the course webpage</a:t>
            </a:r>
          </a:p>
        </p:txBody>
      </p:sp>
      <p:sp>
        <p:nvSpPr>
          <p:cNvPr id="86019" name="Slide Number Placeholder 3">
            <a:extLst>
              <a:ext uri="{FF2B5EF4-FFF2-40B4-BE49-F238E27FC236}">
                <a16:creationId xmlns:a16="http://schemas.microsoft.com/office/drawing/2014/main" id="{EB4E0C34-D4D1-E84D-9A02-603D13F2A4C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B4BA167-49DC-E246-815C-49F75FD82F5F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106884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1" name="Rectangle 4">
            <a:extLst>
              <a:ext uri="{FF2B5EF4-FFF2-40B4-BE49-F238E27FC236}">
                <a16:creationId xmlns:a16="http://schemas.microsoft.com/office/drawing/2014/main" id="{9B5F5B6B-145E-AB4D-B5DC-62B3693F5AC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1479550"/>
            <a:ext cx="9144000" cy="1720850"/>
          </a:xfrm>
        </p:spPr>
        <p:txBody>
          <a:bodyPr/>
          <a:lstStyle/>
          <a:p>
            <a:pPr algn="ctr" eaLnBrk="1" hangingPunct="1"/>
            <a:r>
              <a:rPr lang="en-US" altLang="en-US" b="1" dirty="0">
                <a:ea typeface="ＭＳ Ｐゴシック" panose="020B0600070205080204" pitchFamily="34" charset="-128"/>
              </a:rPr>
              <a:t>Design of Digital Circuits</a:t>
            </a:r>
            <a:br>
              <a:rPr lang="en-US" altLang="en-US" b="1" dirty="0">
                <a:ea typeface="ＭＳ Ｐゴシック" panose="020B0600070205080204" pitchFamily="34" charset="-128"/>
              </a:rPr>
            </a:br>
            <a:r>
              <a:rPr lang="en-US" altLang="en-US" dirty="0">
                <a:ea typeface="ＭＳ Ｐゴシック" panose="020B0600070205080204" pitchFamily="34" charset="-128"/>
              </a:rPr>
              <a:t>Extra Discussion Session</a:t>
            </a:r>
          </a:p>
        </p:txBody>
      </p:sp>
      <p:sp>
        <p:nvSpPr>
          <p:cNvPr id="199682" name="Rectangle 5">
            <a:extLst>
              <a:ext uri="{FF2B5EF4-FFF2-40B4-BE49-F238E27FC236}">
                <a16:creationId xmlns:a16="http://schemas.microsoft.com/office/drawing/2014/main" id="{BD01BF6B-B2BB-594B-A7CA-09A95EFEDA9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i="1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Onur Mutlu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Zurich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2019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10 July 2019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2931106"/>
      </p:ext>
    </p:extLst>
  </p:cSld>
  <p:clrMapOvr>
    <a:masterClrMapping/>
  </p:clrMapOvr>
  <p:transition/>
</p:sld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3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63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_PPT_Template_Corp_4x3_rev1">
  <a:themeElements>
    <a:clrScheme name="1_PPT_Template_Corp_4x3_rev1 1">
      <a:dk1>
        <a:srgbClr val="808080"/>
      </a:dk1>
      <a:lt1>
        <a:srgbClr val="FFFFFF"/>
      </a:lt1>
      <a:dk2>
        <a:srgbClr val="000000"/>
      </a:dk2>
      <a:lt2>
        <a:srgbClr val="B9E700"/>
      </a:lt2>
      <a:accent1>
        <a:srgbClr val="33CCCC"/>
      </a:accent1>
      <a:accent2>
        <a:srgbClr val="FF9933"/>
      </a:accent2>
      <a:accent3>
        <a:srgbClr val="AAAAAA"/>
      </a:accent3>
      <a:accent4>
        <a:srgbClr val="DADADA"/>
      </a:accent4>
      <a:accent5>
        <a:srgbClr val="ADE2E2"/>
      </a:accent5>
      <a:accent6>
        <a:srgbClr val="E78A2D"/>
      </a:accent6>
      <a:hlink>
        <a:srgbClr val="99CCFF"/>
      </a:hlink>
      <a:folHlink>
        <a:srgbClr val="0000FF"/>
      </a:folHlink>
    </a:clrScheme>
    <a:fontScheme name="1_PPT_Template_Corp_4x3_rev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Pct val="180000"/>
          <a:buFontTx/>
          <a:buBlip>
            <a:blip xmlns:r="http://schemas.openxmlformats.org/officeDocument/2006/relationships" r:embed="rId1"/>
          </a:buBlip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Pct val="180000"/>
          <a:buFontTx/>
          <a:buBlip>
            <a:blip xmlns:r="http://schemas.openxmlformats.org/officeDocument/2006/relationships" r:embed="rId1"/>
          </a:buBlip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PPT_Template_Corp_4x3_rev1 1">
        <a:dk1>
          <a:srgbClr val="808080"/>
        </a:dk1>
        <a:lt1>
          <a:srgbClr val="FFFFFF"/>
        </a:lt1>
        <a:dk2>
          <a:srgbClr val="000000"/>
        </a:dk2>
        <a:lt2>
          <a:srgbClr val="B9E700"/>
        </a:lt2>
        <a:accent1>
          <a:srgbClr val="33CCCC"/>
        </a:accent1>
        <a:accent2>
          <a:srgbClr val="FF9933"/>
        </a:accent2>
        <a:accent3>
          <a:srgbClr val="AAAAAA"/>
        </a:accent3>
        <a:accent4>
          <a:srgbClr val="DADADA"/>
        </a:accent4>
        <a:accent5>
          <a:srgbClr val="ADE2E2"/>
        </a:accent5>
        <a:accent6>
          <a:srgbClr val="E78A2D"/>
        </a:accent6>
        <a:hlink>
          <a:srgbClr val="99CC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2_PPT_Template_Corp_4x3_rev1">
  <a:themeElements>
    <a:clrScheme name="1_PPT_Template_Corp_4x3_rev1 1">
      <a:dk1>
        <a:srgbClr val="808080"/>
      </a:dk1>
      <a:lt1>
        <a:srgbClr val="FFFFFF"/>
      </a:lt1>
      <a:dk2>
        <a:srgbClr val="000000"/>
      </a:dk2>
      <a:lt2>
        <a:srgbClr val="B9E700"/>
      </a:lt2>
      <a:accent1>
        <a:srgbClr val="33CCCC"/>
      </a:accent1>
      <a:accent2>
        <a:srgbClr val="FF9933"/>
      </a:accent2>
      <a:accent3>
        <a:srgbClr val="AAAAAA"/>
      </a:accent3>
      <a:accent4>
        <a:srgbClr val="DADADA"/>
      </a:accent4>
      <a:accent5>
        <a:srgbClr val="ADE2E2"/>
      </a:accent5>
      <a:accent6>
        <a:srgbClr val="E78A2D"/>
      </a:accent6>
      <a:hlink>
        <a:srgbClr val="99CCFF"/>
      </a:hlink>
      <a:folHlink>
        <a:srgbClr val="0000FF"/>
      </a:folHlink>
    </a:clrScheme>
    <a:fontScheme name="1_PPT_Template_Corp_4x3_rev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Pct val="180000"/>
          <a:buFontTx/>
          <a:buBlip>
            <a:blip xmlns:r="http://schemas.openxmlformats.org/officeDocument/2006/relationships" r:embed="rId1"/>
          </a:buBlip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Pct val="180000"/>
          <a:buFontTx/>
          <a:buBlip>
            <a:blip xmlns:r="http://schemas.openxmlformats.org/officeDocument/2006/relationships" r:embed="rId1"/>
          </a:buBlip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PPT_Template_Corp_4x3_rev1 1">
        <a:dk1>
          <a:srgbClr val="808080"/>
        </a:dk1>
        <a:lt1>
          <a:srgbClr val="FFFFFF"/>
        </a:lt1>
        <a:dk2>
          <a:srgbClr val="000000"/>
        </a:dk2>
        <a:lt2>
          <a:srgbClr val="B9E700"/>
        </a:lt2>
        <a:accent1>
          <a:srgbClr val="33CCCC"/>
        </a:accent1>
        <a:accent2>
          <a:srgbClr val="FF9933"/>
        </a:accent2>
        <a:accent3>
          <a:srgbClr val="AAAAAA"/>
        </a:accent3>
        <a:accent4>
          <a:srgbClr val="DADADA"/>
        </a:accent4>
        <a:accent5>
          <a:srgbClr val="ADE2E2"/>
        </a:accent5>
        <a:accent6>
          <a:srgbClr val="E78A2D"/>
        </a:accent6>
        <a:hlink>
          <a:srgbClr val="99CC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3_PPT_Template_Corp_4x3_rev1">
  <a:themeElements>
    <a:clrScheme name="1_PPT_Template_Corp_4x3_rev1 1">
      <a:dk1>
        <a:srgbClr val="808080"/>
      </a:dk1>
      <a:lt1>
        <a:srgbClr val="FFFFFF"/>
      </a:lt1>
      <a:dk2>
        <a:srgbClr val="000000"/>
      </a:dk2>
      <a:lt2>
        <a:srgbClr val="B9E700"/>
      </a:lt2>
      <a:accent1>
        <a:srgbClr val="33CCCC"/>
      </a:accent1>
      <a:accent2>
        <a:srgbClr val="FF9933"/>
      </a:accent2>
      <a:accent3>
        <a:srgbClr val="AAAAAA"/>
      </a:accent3>
      <a:accent4>
        <a:srgbClr val="DADADA"/>
      </a:accent4>
      <a:accent5>
        <a:srgbClr val="ADE2E2"/>
      </a:accent5>
      <a:accent6>
        <a:srgbClr val="E78A2D"/>
      </a:accent6>
      <a:hlink>
        <a:srgbClr val="99CCFF"/>
      </a:hlink>
      <a:folHlink>
        <a:srgbClr val="0000FF"/>
      </a:folHlink>
    </a:clrScheme>
    <a:fontScheme name="1_PPT_Template_Corp_4x3_rev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Pct val="180000"/>
          <a:buFontTx/>
          <a:buBlip>
            <a:blip xmlns:r="http://schemas.openxmlformats.org/officeDocument/2006/relationships" r:embed="rId1"/>
          </a:buBlip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Pct val="180000"/>
          <a:buFontTx/>
          <a:buBlip>
            <a:blip xmlns:r="http://schemas.openxmlformats.org/officeDocument/2006/relationships" r:embed="rId1"/>
          </a:buBlip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PPT_Template_Corp_4x3_rev1 1">
        <a:dk1>
          <a:srgbClr val="808080"/>
        </a:dk1>
        <a:lt1>
          <a:srgbClr val="FFFFFF"/>
        </a:lt1>
        <a:dk2>
          <a:srgbClr val="000000"/>
        </a:dk2>
        <a:lt2>
          <a:srgbClr val="B9E700"/>
        </a:lt2>
        <a:accent1>
          <a:srgbClr val="33CCCC"/>
        </a:accent1>
        <a:accent2>
          <a:srgbClr val="FF9933"/>
        </a:accent2>
        <a:accent3>
          <a:srgbClr val="AAAAAA"/>
        </a:accent3>
        <a:accent4>
          <a:srgbClr val="DADADA"/>
        </a:accent4>
        <a:accent5>
          <a:srgbClr val="ADE2E2"/>
        </a:accent5>
        <a:accent6>
          <a:srgbClr val="E78A2D"/>
        </a:accent6>
        <a:hlink>
          <a:srgbClr val="99CC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4_PPT_Template_Corp_4x3_rev1">
  <a:themeElements>
    <a:clrScheme name="1_PPT_Template_Corp_4x3_rev1 1">
      <a:dk1>
        <a:srgbClr val="808080"/>
      </a:dk1>
      <a:lt1>
        <a:srgbClr val="FFFFFF"/>
      </a:lt1>
      <a:dk2>
        <a:srgbClr val="000000"/>
      </a:dk2>
      <a:lt2>
        <a:srgbClr val="B9E700"/>
      </a:lt2>
      <a:accent1>
        <a:srgbClr val="33CCCC"/>
      </a:accent1>
      <a:accent2>
        <a:srgbClr val="FF9933"/>
      </a:accent2>
      <a:accent3>
        <a:srgbClr val="AAAAAA"/>
      </a:accent3>
      <a:accent4>
        <a:srgbClr val="DADADA"/>
      </a:accent4>
      <a:accent5>
        <a:srgbClr val="ADE2E2"/>
      </a:accent5>
      <a:accent6>
        <a:srgbClr val="E78A2D"/>
      </a:accent6>
      <a:hlink>
        <a:srgbClr val="99CCFF"/>
      </a:hlink>
      <a:folHlink>
        <a:srgbClr val="0000FF"/>
      </a:folHlink>
    </a:clrScheme>
    <a:fontScheme name="1_PPT_Template_Corp_4x3_rev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Pct val="180000"/>
          <a:buFontTx/>
          <a:buBlip>
            <a:blip xmlns:r="http://schemas.openxmlformats.org/officeDocument/2006/relationships" r:embed="rId1"/>
          </a:buBlip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Pct val="180000"/>
          <a:buFontTx/>
          <a:buBlip>
            <a:blip xmlns:r="http://schemas.openxmlformats.org/officeDocument/2006/relationships" r:embed="rId1"/>
          </a:buBlip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PPT_Template_Corp_4x3_rev1 1">
        <a:dk1>
          <a:srgbClr val="808080"/>
        </a:dk1>
        <a:lt1>
          <a:srgbClr val="FFFFFF"/>
        </a:lt1>
        <a:dk2>
          <a:srgbClr val="000000"/>
        </a:dk2>
        <a:lt2>
          <a:srgbClr val="B9E700"/>
        </a:lt2>
        <a:accent1>
          <a:srgbClr val="33CCCC"/>
        </a:accent1>
        <a:accent2>
          <a:srgbClr val="FF9933"/>
        </a:accent2>
        <a:accent3>
          <a:srgbClr val="AAAAAA"/>
        </a:accent3>
        <a:accent4>
          <a:srgbClr val="DADADA"/>
        </a:accent4>
        <a:accent5>
          <a:srgbClr val="ADE2E2"/>
        </a:accent5>
        <a:accent6>
          <a:srgbClr val="E78A2D"/>
        </a:accent6>
        <a:hlink>
          <a:srgbClr val="99CC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23688</TotalTime>
  <Words>233</Words>
  <Application>Microsoft Macintosh PowerPoint</Application>
  <PresentationFormat>On-screen Show (4:3)</PresentationFormat>
  <Paragraphs>40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5</vt:i4>
      </vt:variant>
    </vt:vector>
  </HeadingPairs>
  <TitlesOfParts>
    <vt:vector size="21" baseType="lpstr">
      <vt:lpstr>ＭＳ Ｐゴシック</vt:lpstr>
      <vt:lpstr>Arial</vt:lpstr>
      <vt:lpstr>Calibri</vt:lpstr>
      <vt:lpstr>Garamond</vt:lpstr>
      <vt:lpstr>Tahoma</vt:lpstr>
      <vt:lpstr>Wingdings</vt:lpstr>
      <vt:lpstr>Edge</vt:lpstr>
      <vt:lpstr>1_Edge</vt:lpstr>
      <vt:lpstr>3_Edge</vt:lpstr>
      <vt:lpstr>5_Edge</vt:lpstr>
      <vt:lpstr>63_Edge</vt:lpstr>
      <vt:lpstr>1_PPT_Template_Corp_4x3_rev1</vt:lpstr>
      <vt:lpstr>2_PPT_Template_Corp_4x3_rev1</vt:lpstr>
      <vt:lpstr>3_PPT_Template_Corp_4x3_rev1</vt:lpstr>
      <vt:lpstr>4_PPT_Template_Corp_4x3_rev1</vt:lpstr>
      <vt:lpstr>13_Edge</vt:lpstr>
      <vt:lpstr>Design of Digital Circuits Extra Discussion Session</vt:lpstr>
      <vt:lpstr>Extra Discussion Session</vt:lpstr>
      <vt:lpstr>Final Exam August 23, 2019, 2pm HIL G 41 &amp; G 61</vt:lpstr>
      <vt:lpstr>Preparing for the Final Exam</vt:lpstr>
      <vt:lpstr>Design of Digital Circuits Extra Discussion Session</vt:lpstr>
    </vt:vector>
  </TitlesOfParts>
  <Company>Microsoft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18-741  Advanced Computer Architecture Lecture 1: Intro and Basics</dc:title>
  <dc:creator>Onur Mutlu</dc:creator>
  <cp:lastModifiedBy>Microsoft Office User</cp:lastModifiedBy>
  <cp:revision>898</cp:revision>
  <cp:lastPrinted>2019-07-09T15:39:21Z</cp:lastPrinted>
  <dcterms:created xsi:type="dcterms:W3CDTF">2010-09-08T00:51:32Z</dcterms:created>
  <dcterms:modified xsi:type="dcterms:W3CDTF">2019-07-10T14:04:14Z</dcterms:modified>
</cp:coreProperties>
</file>